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301" r:id="rId2"/>
    <p:sldId id="286" r:id="rId3"/>
    <p:sldId id="302" r:id="rId4"/>
    <p:sldId id="30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6794"/>
    <a:srgbClr val="333333"/>
    <a:srgbClr val="05495E"/>
    <a:srgbClr val="00AEEF"/>
    <a:srgbClr val="41A7BF"/>
    <a:srgbClr val="1287C3"/>
    <a:srgbClr val="317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3" autoAdjust="0"/>
    <p:restoredTop sz="94994" autoAdjust="0"/>
  </p:normalViewPr>
  <p:slideViewPr>
    <p:cSldViewPr>
      <p:cViewPr varScale="1">
        <p:scale>
          <a:sx n="104" d="100"/>
          <a:sy n="104" d="100"/>
        </p:scale>
        <p:origin x="70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03559-DE3C-4957-B8BF-39AC9C02E313}" type="datetimeFigureOut">
              <a:rPr lang="uk-UA" smtClean="0"/>
              <a:t>14.12.2020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4E254-D8D5-4FA6-B6CB-EA1013C8596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4219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6942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722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12368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7152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289E6-F6AA-490C-B741-075263574D2E}" type="datetimeFigureOut">
              <a:rPr lang="ru-RU" smtClean="0"/>
              <a:pPr/>
              <a:t>14.12.2020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CC48B-2707-4954-8D60-3AFA304E5D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11560" y="1484784"/>
            <a:ext cx="7920880" cy="30963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800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Пошук</a:t>
            </a:r>
            <a:r>
              <a:rPr lang="ru-RU" sz="4800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800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слави</a:t>
            </a:r>
            <a:r>
              <a:rPr lang="ru-RU" sz="4800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en-US" sz="4800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4800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Божої</a:t>
            </a:r>
            <a:r>
              <a:rPr lang="ru-RU" sz="4800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в </a:t>
            </a:r>
            <a:r>
              <a:rPr lang="ru-RU" sz="4800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благовісті</a:t>
            </a:r>
            <a:br>
              <a:rPr lang="en-US" sz="4800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4800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всім</a:t>
            </a:r>
            <a:r>
              <a:rPr lang="ru-RU" sz="4800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людям </a:t>
            </a:r>
          </a:p>
        </p:txBody>
      </p:sp>
    </p:spTree>
    <p:extLst>
      <p:ext uri="{BB962C8B-B14F-4D97-AF65-F5344CB8AC3E}">
        <p14:creationId xmlns:p14="http://schemas.microsoft.com/office/powerpoint/2010/main" val="296947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576064" cy="432048"/>
          </a:xfrm>
        </p:spPr>
        <p:txBody>
          <a:bodyPr>
            <a:noAutofit/>
          </a:bodyPr>
          <a:lstStyle/>
          <a:p>
            <a:r>
              <a:rPr lang="en-US" sz="1600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37.</a:t>
            </a:r>
            <a:endParaRPr lang="ru-RU" sz="1600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55576" y="404664"/>
            <a:ext cx="8132387" cy="86409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18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18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18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ru-RU" sz="14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ШУКАЙТЕ БОГА… </a:t>
            </a:r>
            <a:r>
              <a:rPr lang="ru-RU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прагнучи</a:t>
            </a:r>
            <a:r>
              <a:rPr lang="ru-RU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того, </a:t>
            </a:r>
            <a:r>
              <a:rPr lang="ru-RU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br>
              <a:rPr lang="en-US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Він</a:t>
            </a:r>
            <a:r>
              <a:rPr lang="ru-RU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був</a:t>
            </a:r>
            <a:r>
              <a:rPr lang="ru-RU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відомий</a:t>
            </a:r>
            <a:r>
              <a:rPr lang="ru-RU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усім</a:t>
            </a:r>
            <a:r>
              <a:rPr lang="ru-RU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людям</a:t>
            </a:r>
          </a:p>
        </p:txBody>
      </p:sp>
      <p:sp useBgFill="1">
        <p:nvSpPr>
          <p:cNvPr id="5" name="Заголовок 1"/>
          <p:cNvSpPr txBox="1">
            <a:spLocks/>
          </p:cNvSpPr>
          <p:nvPr/>
        </p:nvSpPr>
        <p:spPr>
          <a:xfrm>
            <a:off x="145974" y="2204863"/>
            <a:ext cx="8708450" cy="342949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3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3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ru-RU" sz="3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Дякуйте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Господу,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кличте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Імення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Його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сповістіть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між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народів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про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вчинки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Його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пригадайте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Ймення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Його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превеличне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 …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Він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величне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вчинив, і хай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буде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знане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по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цілій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землі</a:t>
            </a:r>
            <a:r>
              <a:rPr lang="ru-RU" sz="36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  <a:endParaRPr lang="en-US" sz="3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 useBgFill="1">
        <p:nvSpPr>
          <p:cNvPr id="6" name="Заголовок 1"/>
          <p:cNvSpPr txBox="1">
            <a:spLocks/>
          </p:cNvSpPr>
          <p:nvPr/>
        </p:nvSpPr>
        <p:spPr>
          <a:xfrm>
            <a:off x="5787977" y="6107849"/>
            <a:ext cx="3099986" cy="31910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Ісаї</a:t>
            </a:r>
            <a:r>
              <a:rPr lang="ru-RU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12:4–5</a:t>
            </a:r>
            <a:endParaRPr lang="en-US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15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9512" y="188640"/>
            <a:ext cx="8784976" cy="590465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Боже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живий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у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нашій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церкві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Тобі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поклоняються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щирого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серця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але в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нашому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місті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ще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так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багато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тих,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хто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ставиться до Тебе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легковажно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з лютою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ненавистю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або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повною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байдужістю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Занадто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довго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залишався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анонімним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Люди за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всім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тим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добром,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постійно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для них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робиш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не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вміють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розпізнати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Тебе. Твоя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добрість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здається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їм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щасливим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збігом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Доброта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тепер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вважається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за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рідкість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en-US" sz="32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67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79512" y="260648"/>
            <a:ext cx="8280920" cy="489654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3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Господи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слави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ми просимо Тебе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зробити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щось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велике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задля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Твого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імені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Стань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відомим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завдяки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тому, Ким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насправді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є.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Віднови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Свою добру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репутацію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серед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тих,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хто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про Тебе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забув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Спонукай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Твоїх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людей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розповідати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про Твою славу, яку вони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відчули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своєму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житті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хвала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Тобі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підносилася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й за межами наших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церковних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стін</a:t>
            </a:r>
            <a:r>
              <a:rPr lang="ru-RU" sz="3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32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95536" y="5589240"/>
            <a:ext cx="8568952" cy="100811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</a:t>
            </a:r>
            <a:r>
              <a:rPr lang="en-US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16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Бог </a:t>
            </a:r>
            <a:r>
              <a:rPr lang="ru-RU" sz="16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відкривався</a:t>
            </a:r>
            <a:r>
              <a:rPr lang="ru-RU" sz="16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тим</a:t>
            </a:r>
            <a:r>
              <a:rPr lang="ru-RU" sz="16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людям, </a:t>
            </a:r>
            <a:r>
              <a:rPr lang="ru-RU" sz="16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які</a:t>
            </a:r>
            <a:r>
              <a:rPr lang="ru-RU" sz="16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Його</a:t>
            </a:r>
            <a:r>
              <a:rPr lang="ru-RU" sz="16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відкидають</a:t>
            </a:r>
            <a:r>
              <a:rPr lang="ru-RU" sz="16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або</a:t>
            </a:r>
            <a:r>
              <a:rPr lang="ru-RU" sz="16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ігнорують</a:t>
            </a:r>
            <a:r>
              <a:rPr lang="ru-RU" sz="16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en-US" sz="1600" i="1" u="sng" dirty="0">
              <a:solidFill>
                <a:schemeClr val="bg1"/>
              </a:solidFill>
              <a:uFill>
                <a:solidFill>
                  <a:srgbClr val="FFC000"/>
                </a:solidFill>
              </a:u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1600" i="1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</a:p>
          <a:p>
            <a:pPr algn="l"/>
            <a:r>
              <a:rPr lang="ru-RU" sz="1600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</a:t>
            </a:r>
            <a:r>
              <a:rPr lang="en-US" sz="1600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ru-RU" sz="16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16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християни</a:t>
            </a:r>
            <a:r>
              <a:rPr lang="ru-RU" sz="16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могли </a:t>
            </a:r>
            <a:r>
              <a:rPr lang="ru-RU" sz="16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розповідати</a:t>
            </a:r>
            <a:r>
              <a:rPr lang="ru-RU" sz="16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про те, </a:t>
            </a:r>
            <a:r>
              <a:rPr lang="ru-RU" sz="16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</a:t>
            </a:r>
            <a:r>
              <a:rPr lang="ru-RU" sz="16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Бог </a:t>
            </a:r>
            <a:r>
              <a:rPr lang="ru-RU" sz="16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зробив</a:t>
            </a:r>
            <a:r>
              <a:rPr lang="ru-RU" sz="16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для них, </a:t>
            </a:r>
            <a:r>
              <a:rPr lang="ru-RU" sz="16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своїм</a:t>
            </a:r>
            <a:r>
              <a:rPr lang="ru-RU" sz="16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en-US" sz="16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600" i="1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r>
              <a:rPr lang="ru-RU" sz="16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друзям</a:t>
            </a:r>
            <a:r>
              <a:rPr lang="ru-RU" sz="16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і </a:t>
            </a:r>
            <a:r>
              <a:rPr lang="ru-RU" sz="1600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сусідам</a:t>
            </a:r>
            <a:r>
              <a:rPr lang="ru-RU" sz="1600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1600" i="1" u="sng" dirty="0">
              <a:solidFill>
                <a:schemeClr val="bg1"/>
              </a:solidFill>
              <a:uFill>
                <a:solidFill>
                  <a:srgbClr val="FFC000"/>
                </a:solidFill>
              </a:u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23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1360</TotalTime>
  <Words>237</Words>
  <Application>Microsoft Office PowerPoint</Application>
  <PresentationFormat>On-screen Show (4:3)</PresentationFormat>
  <Paragraphs>24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Georgia</vt:lpstr>
      <vt:lpstr>Verdana</vt:lpstr>
      <vt:lpstr>Тема Office</vt:lpstr>
      <vt:lpstr>PowerPoint Presentation</vt:lpstr>
      <vt:lpstr>37.</vt:lpstr>
      <vt:lpstr>PowerPoint Presentation</vt:lpstr>
      <vt:lpstr>PowerPoint Presentation</vt:lpstr>
    </vt:vector>
  </TitlesOfParts>
  <Company>Light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Dkey</dc:creator>
  <cp:lastModifiedBy>ПЛвЦ Рівне</cp:lastModifiedBy>
  <cp:revision>227</cp:revision>
  <dcterms:created xsi:type="dcterms:W3CDTF">2011-03-25T18:27:23Z</dcterms:created>
  <dcterms:modified xsi:type="dcterms:W3CDTF">2020-12-14T14:45:08Z</dcterms:modified>
</cp:coreProperties>
</file>